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haw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haw">
                <a:solidFill>
                  <a:schemeClr val="tx1">
                    <a:lumMod val="50000"/>
                    <a:lumOff val="50000"/>
                  </a:schemeClr>
                </a:solidFill>
              </a:rPr>
              <a:t>Helu 45 Ka olelo a ke Akua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haw" sz="4400"/>
              <a:t>Ka Nuhou maikai mai ka Anela mai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wai i haʻi aku i ka lono iā Maria?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Satana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hoaaloha o Mary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ʻAnela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Iesu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haw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haw" sz="2800">
                <a:solidFill>
                  <a:srgbClr val="FF0000"/>
                </a:solidFill>
              </a:rPr>
              <a:t>ʻAnela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ʻAʻOLE. 54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wahine Samaria ma ka luawai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ka mea e inu i ka wai a'u e haawi aku ai ia ia, aole loa ia e makewai. He ʻoiaʻiʻo, ʻo ka wai aʻu e hāʻawi aku ai iā ia, e lilo ia i pūnāwai i loko ona e kahe ana i ke ola mau loa.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ko Iesu hele ana ma ka aina o Samaria, halawai iho la ia me kekahi wahine ma ka luawai, i mai la ia. "E ʻoluʻolu e hāʻawi mai iaʻu i wai."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He mea kupanaha ka wahine. No ka mea, ʻaʻole kamaʻilio nā Iudaio me ko Samaria. "Inā ʻike ʻoe ʻo wai wau, inā ua noi ʻoe iaʻu i wai." I mai la o Iesu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"No ka mea, ʻo ka wai aʻu e hāʻawi ai, ʻo ia ka wai o ke ola ʻaʻole make wai hou." Ua lilo ka wahine i mea hoihoi no Iesu. "ʻO wai ʻoe, hiki iā ʻoe ke hāʻawi mai iaʻu i kēlā wai?"</a:t>
            </a:r>
            <a:r xmlns:a="http://schemas.openxmlformats.org/drawingml/2006/main">
              <a:rPr lang="haw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"Owau no ka Mesia a me ke Keiki a ke Akua," wahi a Iesu. Pīhoihoi ʻo ia i kēia.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Haalele iho la ia i kona hue, a hoi aku la i ke kulanakauhale, a hai aku la i kanaka no Iesu. He nui na kanaka i hele mai e halawai me Iesu a manaoio ia ia i ko lakou Hoola.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ka halawai ana o ka wahine Samaria me Iesu, haalele iho la ia i ka hue wai a hoi aku la i kauhale e hai aku i ka olelo maikai o ke ola i na kamaaina.</a:t>
            </a:r>
            <a:r xmlns:a="http://schemas.openxmlformats.org/drawingml/2006/main">
              <a:rPr altLang="en-US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ka hopena, nui ka poʻe i hoʻōla ʻia ma ka lohe ʻana a me ka manaʻoʻiʻo i ka ʻeuanelio āna i haʻi aku ai.</a:t>
            </a:r>
            <a:r xmlns:a="http://schemas.openxmlformats.org/drawingml/2006/main">
              <a:rPr altLang="en-US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halawai anei oe me Iesu? Ke hai aku nei anei oe ia Iesu? Pehea e pili ana i ka hoʻolauna ʻana iā Iesu i kekahi e like me ka wahine Samaria?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rgbClr val="ff0000"/>
                </a:solidFill>
              </a:rPr>
              <a:t>Owai o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Iesu</a:t>
            </a:r>
            <a:r xmlns:a="http://schemas.openxmlformats.org/drawingml/2006/main">
              <a:rPr altLang="en-US" lang="haw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ʻo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nāna i hāʻawi mai i ka wai o ke ola e make wai ʻole ai i ko mākou ʻuhane.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Mahea i halawai ai o Iesu me ka wahine Samaria?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ka hale aliʻi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ke kaona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alanui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ka mākeke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ka luawai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ma ka luawai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hapai oe a e hanau mai he keikikane, a e kapa aku oe ia ia i ka inoa o Iesu.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dirty="0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ka mea e inu i ka wai a'u e haawi aku ai ia ia, aole loa ia e makewai. He ʻoiaʻiʻo, ʻo ka wai aʻu e hāʻawi aku ai iā ia, e lilo ia i pūnāwai i loko ona e kahe ana i ke ola mau loa.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55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E hoʻolei i kāu ʻupena i loko o ka wai hohonu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mai la o Iesu ia Simona, Mai makau oe;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mai la o Iesu ia Petero, ka mea i holo ma ka moku o Petero. "E hele i ka wai hohonu a kiola i ka ʻupena e hopu ai ka iʻa."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“E ka Haku, ua hana nui mākou i ka pō a ʻaʻohe mea i loaʻa. Aka, no kau olelo pela, e kuu iho au i ka upena."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pau ka lakou hana ana, loaa iho la ia lakou na ia he nui loa, a naha iho la ka lakou upena. Pīhoihoi ʻo Petero i kēia.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 kēlā manawa, mihi ʻo Petero i kona ʻike ʻana ʻo Iesū ke Keiki a ke Akua. "He kanaka hewa wau."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 mai la o Iesu. "Mai makaʻu ʻoe, mai kēia manawa e lilo ʻoe i lawaiʻa lawe kanaka." Ua haalele o Petero i na mea a pau a lilo i haumana na Iesu.</a:t>
            </a:r>
            <a:r xmlns:a="http://schemas.openxmlformats.org/drawingml/2006/main">
              <a:rPr altLang="en-US" lang="haw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kēia lā</a:t>
            </a:r>
            <a:r xmlns:a="http://schemas.openxmlformats.org/drawingml/2006/main">
              <a:rPr altLang="en-US" lang="ha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Haʻawina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Petero ka mea i hālāwai me Iesū,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mihi a hoʻolohe i laila.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Aia anei ka mihi a me ka hoolohe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ia Iesu i kou ola?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Haʻalele ʻo Petero i nā mea a pau a hahai iā Iesū. E like me Petero, pono ʻoe e lilo i haumāna i ʻike i ka mihi maoli a me ka hoʻolohe.</a:t>
            </a:r>
            <a:r xmlns:a="http://schemas.openxmlformats.org/drawingml/2006/main">
              <a:rPr altLang="en-US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rgbClr val="ff0000"/>
                </a:solidFill>
              </a:rPr>
              <a:t>Owai o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nāna e hana i nā hana mana e ʻoi aku ma mua o ka ʻike a me ka hiki o nā kānaka.</a:t>
            </a:r>
            <a:r xmlns:a="http://schemas.openxmlformats.org/drawingml/2006/main">
              <a:rPr altLang="en-US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46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Pepe Iesu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Heaha ka Petero hana?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kamanā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kahu hānai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lawaiʻa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mahiʻai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lawaiʻa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mai la o Iesu ia Simona, Mai makau oe;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56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Iesu i kahea i na haumana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Loaʻa iā Pilipo ʻo Natanaʻela, haʻi akula ʻo ia iā ia, Ua loaʻa iā mākou ka mea a Mose i kākau ai i loko o ke kānāwai, a ʻo ia hoʻi ka poʻe kāula i palapala ai, ʻo Iesū no Nazareta, ke keiki a Iosepa.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Kahea mai la o Iesu ia Petero, a me Anederea, a me ko laua hoalauna, o Pilipo, i haumana. "Hāhai iaʻu!"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hoʻolauna ʻo Pilipo iā Iesū i kona hoaaloha ʻo Natanaʻela. "Ua puka mai ka Mesia a ka poe kaula i kakau ai ma ke Kauoha Kahiko."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"Nazareta! E hiki mai anei ka Mesia mai laila mai?" i ninau aku ai o Natanaela. "E hele mai e ike," wahi a Pilipo.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Olelo mai la o Iesu ia Natanaela. He mamo ʻIseraʻela ʻoiaʻiʻo ʻoe, ua ʻike au iā ʻoe ma lalo o ka lāʻau fiku, ma mua o ke kāhea ʻana mai o Pilipo iā ʻoe.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Kahaha iho la o Natanaela i keia, a hoonani aku la ia Iesu, i aku la, E Rabi, o oe no ke Keiki a ke Akua a me ke Alii o ka Iseraela.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ko Natanaela ike ana ia mea</a:t>
            </a:r>
            <a:r xmlns:a="http://schemas.openxmlformats.org/drawingml/2006/main">
              <a:rPr altLang="en-US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Iesu ka Mesia, ua hoonani ia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lilo ia i haumana na Iesu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Pono kākou e hoʻonani iā Iesu, ʻo ia ko kākou Hoʻōla, a e ola i haumana a Iesu, a e hoʻolohe iā 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/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keia la, ma ke kulanakauhale o Davida, ua hanau ia oukou, he Hoola; oia ka Mesia ka Haku.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Like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rgbClr val="ff0000"/>
                </a:solidFill>
              </a:rPr>
              <a:t>Owai o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ʻO Iesu 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nāna i kāhea i nā kānaka i mau haumāna e like me 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Nawai i hoolauna ia Iesu ia Natanaela?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Pilipo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ʻO Andrew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Pilipo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Loaʻa iā Pilipo ʻo Natanaʻela, haʻi akula ʻo ia iā ia, Ua loaʻa iā mākou ka mea a Mose i kākau ai i loko o ke kānāwai, a ʻo ia hoʻi ka poʻe kāula i palapala ai, ʻo Iesū no Nazareta, ke keiki a Iosepa.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57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ʻO ke kanaka i iho mai ma luna o ka hale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Kū aʻela ʻo ia, lawe aʻela i kona moena a hele akula i waho me ka ʻike piha ʻana iā lākou a pau. Pīhoihoi nā kānaka a pau i kēia, a hoʻomaikaʻi aku lākou i ke Akua, ʻī akula, "ʻAʻole mākou i ʻike i kekahi mea e like me kēia!"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ka lohe ana o na kanaka i ko Iesu hoola ana, lawe mai la na kanaka i ko lakou hoa lolo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Aka, ua nui loa na kanaka ma kahi o Iesu. No laila, ʻaʻole hiki iā lākou ke lawe i ko lākou hoa lolo i o Iesū lā ma luna o ka hale.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ka hopena, ua uhaʻi ka poʻe nāna i lawe mai i ka hoaaloha maʻi ma waena o ka hale a hoʻouna i ka hoaaloha lolo iā Iesū.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Ike mai la o Iesu i ko lakou manaoio, i mai la ia. "Ua kala ʻia kou hewa. E ala a hoʻi i ka hale."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ʻO ka mea kupanaha, ua hoʻōla ʻia ka maʻi lolo i kēia manawa. Ku ae la ia a hele a hoonani aku i ke Akua.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 ka manawa e hānau ai ʻo Maria i pēpē, pono ʻo ia e hele i Betelehema. Akā, no ka loaʻa ʻole o kahi lumi, ua loaʻa iā ia kahi pēpē ma kahi hānai holoholona.</a:t>
            </a:r>
            <a:r xmlns:a="http://schemas.openxmlformats.org/drawingml/2006/main">
              <a:rPr lang="haw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pilikia a me ke kino kīnā ko nā hoaaloha o ka lolo, akā ʻaʻole hiki iā lākou ke haʻalele i ka hele ʻana iā Iesū. No ko lakou manaoio ia Iesu.</a:t>
            </a:r>
            <a:r xmlns:a="http://schemas.openxmlformats.org/drawingml/2006/main">
              <a:rPr altLang="en-US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manaoio anei ko kakou ia Iesu?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 hele mai mākou iā Iesū me ka manaʻoʻiʻo, ʻaʻole pono mākou e haʻalele ʻoiai nā pilikia a me nā pilikia e pale ai iā mākou.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ka hana ʻana pēlā, hiki iā mākou ke hoʻonani i ke Akua e like me ke kanaka lolo.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rgbClr val="ff0000"/>
                </a:solidFill>
              </a:rPr>
              <a:t>Owai o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ʻAʻole hōʻole ʻo Iesū i ka poʻe i hele mai i ona lā. A hāʻawi ʻo ia i ka mea e pono ai ka poʻe i hele mai i ona lā.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ka mea i hele mai ai ka lolo i o Iesu la?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pukaaniani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hale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Kū aʻela ʻo ia, lawe aʻela i kona moena a hele akula i waho me ka ʻike piha ʻana iā lākou a pau. Pīhoihoi nā kānaka a pau i kēia, a hoʻomaikaʻi aku lākou i ke Akua, ʻī akula, "ʻAʻole mākou i ʻike i kekahi mea e like me kēia!"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58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Kahea Iesu ia Mataio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ko Iesu hele ana mai ia wahi aku, ike aku la ia i kekahi kanaka, o Mataio kona inoa, e noho ana ma ka haleauhau. I aku la ia ia, E hahai mai oe ia'u, ku ae la o Mataio a hahai aku la ia 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Aia kekahi luna ʻauhau ʻo Mataio kona inoa. He ʻauhau ʻauhau ʻo ia no Roma i nā mamo a ʻIseraʻela.</a:t>
            </a:r>
            <a:r xmlns:a="http://schemas.openxmlformats.org/drawingml/2006/main">
              <a:rPr lang="haw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He ʻauhau ʻauhau ʻo Matthew, no laila ua nui kāna kālā. Aka, ua inaina ka poe Iudaio i ka poe lunaauhau e hana ana no Roma, ka mea lanakila.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Nana mai la o Iesu ia Mataio e noho ana ma ka haleauhau, i mai la ia ia. "Hāhai iaʻu"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Haʻalele koke ʻo Mataio i nā mea a pau a hahai iā Iesū. No kona hoʻomaikaʻi ʻana iā Iesu no kona kāhea ʻana iā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 manawa, pae mai la ka leo mai ka lani mai i na kahuhipa nana i malama i na hipa ma Betelehema.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"ʻAʻole pono ke kauka no ke olakino, akā no ka maʻi." Ua lilo o Mataio i haumana na Iesu.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ʻauhau ʻauhau ʻo Mataio i inaina ʻia e kona poʻe kānaka. Aka, kahea aku la o Iesu ia Mataio a hoolilo ia ia i haumana.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poe kanaka no ke Akua kakou. Akā, ʻaʻole lawa mākou e kapa ʻia he poʻe haumāna na Iesū.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Eia naʻe, kāhea ʻo Iesū iā mākou e hana i kāna mau haumāna. No laila, pono kākou e hoʻolohe iā ia i kūpono i kona kāhea ʻia.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rgbClr val="ff0000"/>
                </a:solidFill>
              </a:rPr>
              <a:t>Owai o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kāhea ʻo Iesū i ka poʻe i hōʻole ʻia ma ke ao nei e lilo i poʻe kānaka no ke Akua.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ka hana a Mataio?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luna ʻauhau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lawaiʻa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kahunapule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luna ʻauhau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ko Iesu hele ana mai ia wahi aku, ike aku la ia i kekahi kanaka, o Mataio kona inoa, e noho ana ma ka haleauhau. I aku la ia ia, E hahai mai oe ia'u, ku ae la o Mataio a hahai aku la ia 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59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Ua koho Iesu i na haumana he umikumamalua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kekahi o ia mau la, hele aku la o Iesu i ka mauna e pule, a noho iho la ia i ka pule i ke Akua ia po.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kakahiaka ae, hea mai la ia i kana poe haumana, wae ae la ia i umikumamalua o lakou, a hoolilo iho la ia i poe lunaolelo.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He nui ka poe i lohe a hahai ia Iesu. Hele pu lakou me Iesu a ao mai ia Iesu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hope o ka pule ʻana, koho ʻo Iesū i ʻumikumamālua o lākou i mau haumāna pili.</a:t>
            </a:r>
            <a:r xmlns:a="http://schemas.openxmlformats.org/drawingml/2006/main">
              <a:rPr lang="ha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Ua kohoia lakou e noho pu me Iesu, e hai aku i ka euanelio, a e mahiki aku i na daimonio.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“He nani i ka lani, he malu i ka honua! E hauʻoli, ua hānau ʻia ʻo Iesū. ʻŌlelo nā ʻānela mai ka lani mai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He poe like ole ka poe haumana, he poe lawaia kekahi, he lunaauhau, he poe kipi, he huhu wela kekahi.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Aka, pule o Iesu i ke Akua e koho pono i kana poe haumana, a ua koho pono oia ia lakou, malama pono ia lakou, a ao aku ia lakou.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ʻO ia ke kumu i koho ai ʻo Iesū i kāna mau haumāna: 1) e aʻo iā lākou i ka ʻōlelo a ke Akua, 2) e haʻi iā lākou e haʻi aku i ka ʻeuanelio e like me kā lākou i aʻo ai, a 3) e haʻi aku iā lākou i ka mana o ke aupuni o ke Akua. No keia mau kumu, ua koho Iesu i kana mau haumana.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haumana no hoi kakou na Iesu.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like ka kakou hana me ka hana a na haumana a Iesu he umikumamalua.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ola kākou i ke ola haumāna e hoʻomaka i kēia </a:t>
            </a: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lā.</a:t>
            </a:r>
            <a:r xmlns:a="http://schemas.openxmlformats.org/drawingml/2006/main">
              <a:rPr altLang="en-US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/>
              <a:t>Owai o Iesu?</a:t>
            </a:r>
            <a:r xmlns:a="http://schemas.openxmlformats.org/drawingml/2006/main">
              <a:rPr altLang="en-US" lang="ha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Iesu</a:t>
            </a:r>
            <a:r xmlns:a="http://schemas.openxmlformats.org/drawingml/2006/main">
              <a:rPr altLang="en-US" lang="haw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ʻo…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nāna e aʻo mai i ka ʻoiaʻiʻo o ka lani i hiki ai iā mākou ke ulu e like me nā haumāna a Iesu.</a:t>
            </a:r>
            <a:r xmlns:a="http://schemas.openxmlformats.org/drawingml/2006/main">
              <a:rPr altLang="en-US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Ehia na haumana a Iesu i koho ai i lunaolelo (ka poe i hoounaia)??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ʻumi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ʻumikūmākahi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ʻumikūmālua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ʻumikūmāhā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ʻumikūmālua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kekahi o ia mau la, hele aku la o Iesu i ka mauna e pule, a noho iho la ia i ka pule i ke Akua ia po.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kakahiaka ae, hea mai la ia i kana poe haumana, wae ae la ia i umikumamalua o lakou, a hoolilo iho la ia i poe lunaolelo.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60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Ka Euanelio a Iesu i ao mai ai ma ka mauna.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ike aku la ia i ka ahakanaka, pii aku la ia ma ka mauna, a noho iho la. Hele aku la kana poe haumana io na la,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hoomaka ae la oia e ao aku ia lakou, i ka i ana.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"Pomaikai ka poe ilihune ma ka uhane, no ka mea, no lakou ke aupuni o ka lani.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Ua aʻo ʻo Iesū i ka lehulehu ma ka mauna pehea e noho ai ma ke ʻano he poʻe o ke aupuni o ke Akua.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"Pomaikai ka poe ilihune ma ka uhane, no ka mea, no lakou ke aupuni o ka lani.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like me ka ʻōlelo a nā ʻānela, ua hānau ʻia ʻo Iesū ma kahi hānai holoholona.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aʻo ʻoe e uku i kou mau niho me kou mau niho, akā ke ʻōlelo aku nei au iā ʻoe e hāʻawi i ka papalina hema i ka mea e paʻi i ka pāpālina ʻākau. A laila e lilo ʻoukou i mau keiki na ke Akua!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nānā i nā manu i ka lewa. ʻAʻole hana nā manu i ka mahiʻai, akā na ke Akua i hānai iā lākou a pau. ʻAʻole anei ʻo ia e mālama iā ʻoe ma mua o nā manu!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Kahaha loa na kanaka i ka Iesu ao ana. No ka mea, he mana ko Iesu e like me na kumu Baibala.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Hai mai Iesu ia kakou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okoa ke ola o ko ke Akua poe kanaka mai ko ke ao nei.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like anei ka like ole o ko kakou ola ana me ka poe manaoio ole ia Iesu?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nana kakou ia kakou iho a e ola i ke ola kupono no ke aupuni o ke Akua.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/>
              <a:t>Owai o Iesu ?</a:t>
            </a:r>
            <a:r xmlns:a="http://schemas.openxmlformats.org/drawingml/2006/main">
              <a:rPr altLang="en-US" lang="ha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Iesū ka mea nāna e hoʻololi iā mākou e ola e like me ka poʻe o ke aupuni o ke Akua.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/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ka mea e loaʻa i ka poʻe ʻilihune?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kālā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meaʻai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hanohano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aupuni o ke Akua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aupuni o ke Akua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ike aku la ia i ka ahakanaka, pii aku la ia ma ka mauna, a noho iho la. Hele aku la kana poe haumana io na la,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hoomaka ae la oia e ao aku ia lakou, i ka i ana.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"Pomaikai ka poe ilihune ma ka uhane, no ka mea, no lakou ke aupuni o ka lani.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61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Hoomaha Iesu i ka ino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 ae la ia iluna, papa aku la i ka makani, i aku la i na ale, Hamau! Hamau. A laila, make ihola ka makani a mālie loa.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Ee pu o Iesu a me kana poe haumana ma ka moku e hele ma kela aoao o ka loko o Galilaia.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Ua hele mai na kahuhipa o Betelehema e ike i ke Keiki a ke Akua nana e hoola kanaka. “E Iesu! ke Keiki a ke Akua! Mahalo no kou hele ʻana mai i kēia ʻāina!”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Iā ia e ʻauʻau ana i ka loko, ʻaʻole i pā mai ka makani huhū a hiki mai ka nalu weliweli.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aku la na haumana ia Iesu. 'E ke kumu, ʻaʻole ʻoe manaʻo inā make mākou!'</a:t>
            </a:r>
            <a:r xmlns:a="http://schemas.openxmlformats.org/drawingml/2006/main">
              <a:rPr lang="ha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Papa aku la o Iesu i ka makani, i aku la i na ale, Hamau! Noho mālie!” A laila, make ihola ka makani a mālie loa.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Makaʻu lākou a nīnau kekahi i kekahi, "ʻO wai kēia? ʻO ka makani a me nā ale e hoʻolohe iā ia!"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ke Akua wale no ke kauoha i ke kai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me ka makani.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ia ke kumu ʻo Iesū ke Akua nāna i hana a hoʻoponopono i ka honua.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Iesū mākou e manaʻoʻiʻo nei ʻaʻole ʻo ia kekahi o nā akua he nui, akā ʻo ia wale nō ke Akua mana loa.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Pono mākou e hoʻonui i ko mākou manaʻoʻiʻo ma ka hoʻomanaʻo ʻana i kēia ʻoiaʻiʻo.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rgbClr val="ff0000"/>
                </a:solidFill>
              </a:rPr>
              <a:t>Owai o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Iesu</a:t>
            </a:r>
            <a:r xmlns:a="http://schemas.openxmlformats.org/drawingml/2006/main">
              <a:rPr altLang="en-US" lang="haw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ʻo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nona nā mea a pau i hana a hoʻomalu i nā mea a pau o kēia ao.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Heaha ka Iesu kauoha maluna o ke kai a me ka makani?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noho mālie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holo a pāʻani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luna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wehe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kou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noho mālie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 ae la ia iluna, papa aku la i ka makani, i aku la i na ale, Hamau! Hamau. A laila, make ihola ka makani a mālie loa.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62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Na wai i hoopa mai i ko'u mau lole?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lohe ae la ia no Iesu, hele mai la ia iwaena o na kanaka mahope ona, a hoopa aku la i kona aahu.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 No ka mea, i iho la ia, Ina e hoopa aku au i kona kapa, e ola au.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haku o nā mea a pau,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keiki na ke Akua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Aka, i ka hiki ana mai o Iesu i keia aina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hānau ʻia ʻo ia ma kahi hānai holoholona me ke ʻano haʻahaʻa.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makou ka poe manaoio ia Iesu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poe keiki na ke Akua.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Akā, pono mākou e noho haʻahaʻa a haʻahaʻa e like me Iesū.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Nui na kanaka i lohe no Iesu, a hahai lakou ia Iesu.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Alaila hele mai la kekahi wahine mahope ona, a hoopa aku la i ke kapa o Iesu e hoolaia'i.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loaʻa kekahi wahine i ka maʻi i kapa ʻia he koko no 12 makahiki. Ua hoʻāʻo ʻo ia i nā ala he nui e hoʻoponopono ai, ʻaʻole naʻe i paʻa a ua hoʻopau ʻo ia i kāna mau mea āpau.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'Na wai i hoopa mai i ko'u mau lole??' ʻIke koke ihola ʻo Iesū, ua hele aku kona mana mai ona aku lā. Hele maila ʻo ia a hāʻule ma kona mau wāwae a haʻi aku iā ia i ka ʻoiaʻiʻo a pau.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ʻĪ maila ʻo Iesū iā ia, E ke kaikamahine, ua ola ʻoe i kou manaʻoʻiʻo. E hele me ka maluhia.'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ka wahine i loaʻa i ke koko no nā makahiki he 12, hele akula iā Iesū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ka manaoio.</a:t>
            </a:r>
            <a:r xmlns:a="http://schemas.openxmlformats.org/drawingml/2006/main">
              <a:rPr altLang="en-US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Hoola o Iesu i ka wahine a hoonani aku i kona manaoio imua o na kanaka.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 ike mai nei ke Akua i ko kakou manaoio.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 hālāwai mākou i nā mea paʻakikī,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hele kakou i ke Akua me ka manaoio.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/>
              <a:t>Owai o Iesu ?</a:t>
            </a:r>
            <a:r xmlns:a="http://schemas.openxmlformats.org/drawingml/2006/main">
              <a:rPr altLang="en-US" lang="ha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ʻike ʻo Iesū i ko mākou ʻeha a me nā pilikia a hoʻoponopono iā lākou.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ka mea a ka wahine i maʻi ai i nā makahiki he 12 iā Iesū?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lauoho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kapuaʻi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lole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lohe ae la ia no Iesu, hele mai la ia iwaena o na kanaka mahope ona, a hoopa aku la i kona aahu.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ka mea, manao iho la ia, Ina e hoopa aku au i kona kapa, e ola au.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63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hapai oe a e hanau mai he keikikane, a e kapa aku oe ia ia i ka inoa o Iesu.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dirty="0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/>
              <a:t>Owai o Iesu?</a:t>
            </a:r>
            <a:r xmlns:a="http://schemas.openxmlformats.org/drawingml/2006/main">
              <a:rPr altLang="en-US" lang="ha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hele mai ʻo Iesū i ka honua me ka haʻahaʻa a me ka haʻahaʻa, akā ʻo ia ko mākou Aliʻi ʻoiaʻiʻo.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Lalau aku la ia i kona lima, i aku la ia ia, Talitha kouum. (ʻo ia hoʻi, "E ke kaikamahine, ke ʻōlelo aku nei au iā ʻoe, e ala mai!").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Hele mai la kekahi kanaka io Iesu la, o Iairo kona inoa, ka luna halehalawai, i aku la; “E make ana kaʻu kaikamahine. Kōkua iaʻu."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ko Iesu hele ʻana i ka hale, holo maila kekahi kanaka a haʻi aku ua make mua kāna kaikamahine.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kona hiki ʻana i ka hale, ua make mua ke kaikamahine a Iairo, a e uē ana nā kānaka.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Komo aku la o Iesu iloko, i mai la ia lakou, Aole i make ke keiki, ua hiamoe no.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Lalau aku la ia i kona lima, i aku la ia ia, Talitha kouum. (ʻo ia hoʻi, "E ke kaikamahine, ke ʻōlelo aku nei au iā ʻoe, e ala mai!"). Kū koke ke kaikamahine a hele a puni.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nāna e hoʻomalu i ka make.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ka make ka mea weliweli loa i nā kānaka, akā ua lanakila ʻo Iesū.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make mākou i kekahi lā ma hope koke iho.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Akā ʻaʻole pono ʻoe e makaʻu i ka make.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ka mea, ʻo Iesu ka mea nāna e hoʻomalu i ka make.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ke manaoio nei makou ia Iesu nana i lanakila ka make.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rgbClr val="ff0000"/>
                </a:solidFill>
              </a:rPr>
              <a:t>Owai o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nāna i hāʻawi i ke ola a me ka mea nāna e hoʻomalu i ke ola i ka manawa like.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ka "Talitha koum!" ʻo ke ʻano?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ke kaikamahine, e ʻaina kakahiaka!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ke kaikamahine, e moe!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E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 kaikamahine, e ala mai!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ke kaikamahine, e hīmeni i kahi mele!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③ E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ke kaikamahine, e ala mai!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Lalau aku la ia i kona lima, i aku la ia ia, Talitha kouum. (ʻo ia hoʻi, "E ke kaikamahine, ke ʻōlelo aku nei au iā ʻoe, e ala mai!").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kēia lā</a:t>
            </a:r>
            <a:r xmlns:a="http://schemas.openxmlformats.org/drawingml/2006/main">
              <a:rPr altLang="en-US" lang="ha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Quiz</a:t>
            </a:r>
            <a:r xmlns:a="http://schemas.openxmlformats.org/drawingml/2006/main">
              <a:rPr altLang="en-US" lang="haw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Mahea i hanau ai o Iesu?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ʻo ia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hale aliʻi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kahi hānai holoholona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hale hōkele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ma kahi hānai holoholona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64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He kanaka mai ma Betesda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mai la o Iesu ia ia, E ala, e kaikai i kou moena, a e hele.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Ola koke iho la ua kanaka la; hapai ae la ia i kona moena a hele aku la. ʻO ka lā i hana ʻia ai kēia mea he Sābati.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 5: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Aia ma Ierusalema kekahi loko i kapa ʻia ʻo Betesda. He nui ka poe mai i akoakoa mai ilaila, e kali ana i ka oni ana o ka wai.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ka mea, iho iho ka anela o ka Haku iloko o ka wai auau i kekahi mau manawa, a hoonaueue i ka wai; a ʻo ka mea i komo mua ma hope o ka hoʻōho ʻana o ka wai, ua ola ia i kona maʻi i loaʻa.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kanaka hiki ole ke hele. Ike mai la o Iesu ia ia, ninau aku la i ke kanaka malaila i kanakolukumamawalu makahiki. "Makemake anei ʻoe e ola?"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 ka haku, ʻaʻohe oʻu mea nāna e kōkua mai iaʻu i loko o ka loko wai i ka wā e hoʻoulu ai ka wai. E ʻoluʻolu e kōkua mai iaʻu!” A laila ʻōlelo maila ʻo Iesū iā ia, E ala aʻe; E hāpai i kou moena a hele."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like me ka Iesu olelo ana, hapai ae la ia i kona moena a hele aku la. Ua ola koke ke kanaka mai i 38 makahiki i ka mai.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ka mea e pono ai ka poʻe maʻi ma ka wai ʻauʻau o Betesda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hoolaia.</a:t>
            </a:r>
            <a:r xmlns:a="http://schemas.openxmlformats.org/drawingml/2006/main">
              <a:rPr lang="haw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ʻike ʻo Iesū i ka mea e pono ai mākou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ʻoi aku ka maikaʻi ma mua o kā mākou hana.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ka mea nana kakou i haawi mai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mea e pono ai.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/>
              <a:t>Owai o Iesu?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nāna e hoʻōla i nā maʻi a pau a nona ka mana e hoʻomalu i nā mea a pau.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Heaha ka mea a ke kanaka mai i noi aku ai ia Iesu e hana?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ʻoluʻolu e hoʻōla i koʻu maʻi!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ʻoluʻolu e hoʻopakele iaʻu!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ʻoluʻolu e hāʻawi mai iaʻu i meaʻai!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kōkua mai iaʻu e iho i loko o ka loko wai i ka wā e hū ai ka wai, e ʻoluʻolu!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E kōkua mai iaʻu e iho i loko o ka loko wai i ka wā e hū ai ka wai, e ʻoluʻolu!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/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keia la, ma ke kulanakauhale o Davida, ua hanau ia oukou, he Hoola; oia ka Mesia ka Haku.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Like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mai la o Iesu ia ia, E ala, e kaikai i kou moena, a e hele.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Ola koke iho la ua kanaka la; hapai ae la ia i kona moena a hele. ʻO ka lā i hana ʻia ai kēia mea he Sābati.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 5: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65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Iesu nana i hanai 5,000 kanaka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Lalau iho la o Iesu i na popo berena, hoomaikai aku la, a haawi aku la na ka poe e noho ana i ko lakou makemake. Pēlā nō ʻo ia i ka iʻa.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ʻOi aku ma mua o ʻelima tausani kānaka i ʻākoakoa e hoʻolohe i kā Iesu aʻo ʻana.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Akā ʻo ka manawa ʻaina awakea. Ua pololi na mea a pau, aole nae a lakou mea ai e ai ai, a o ka lakou mea wale no, elua ia a me elima popo berena.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Lalau iho la o Iesu i ka berena a me ka ia, hoomaikai aku la, a haawi aku la na ka poe e noho ana i ko lakou makemake.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Akā, ua hiki mai kekahi mea kupaianaha! Ua lawa nā kānaka 5,000 i piha!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Hoiliili iho la lakou, a piha na hinai he umikumamalua i na apana berena bale elima i koe mai ka poe i ai.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mākou ʻaʻohe ala e hoʻopiha ai ma mua o 5,000 poʻe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elima popo berena a me na ia elua.</a:t>
            </a:r>
            <a:r xmlns:a="http://schemas.openxmlformats.org/drawingml/2006/main">
              <a:rPr lang="ha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Aka, o Iesu, ke Keiki a ke Akua, ua hana i na hana mana me lakou.</a:t>
            </a:r>
            <a:r xmlns:a="http://schemas.openxmlformats.org/drawingml/2006/main">
              <a:rPr lang="ha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ʻOi aku ka nui o ka noho pū ʻana me Iesū ma mua o ka loaʻa ʻana o kekahi mea nui a i ʻole.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/>
              <a:t>Owai o Iesu?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hiki ke hāʻawi mai iā mākou i ka ʻai nui.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47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Hauʻoli lā hānau iā Iesu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Ehia ka nui o ka ai i koe mahope o ka hanai ana o Iesu i na kanaka 5,000?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ʻumi hīnaʻi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ʻumikūmākahi hīnaʻi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ʻumikūmālua hīnaʻi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ʻumikūmākolu hīnaʻi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ʻumikūmālua hīnaʻi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Lalau iho la o Iesu i na popo berena, hoomaikai aku la, a haawi aku la na ka poe e noho ana i ko lakou makemake. Pēlā nō ʻo ia i ka iʻa.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66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Ke hele nei ʻo Iesū ma luna o ka wai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Hoe aku lakou i na mile ekolu a ekolu a me ka hapa, ike aku la lakou ia Iesu e hele mai ana maluna o ka wai, e hele mai ana ma ka moku; a makau iho la lakou.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I mai la oia ia lakou, Owau no keia, mai makau oukou.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Iā Iesu e pule kaʻawale ana ma luna o ka mauna, e hoe ana kāna poʻe haumāna i ka moku a hiki i kēlā kapa o ka loko.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ka hope, ua pōʻeleʻele a ikaika ka makani a me ka wai.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 nana i laila! Ke hele nei kekahi ma luna o ka wai!” Ua makaʻu lākou. Kahea kekahi o lakou, "Ke hele nei kekahi ma ka wai!"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"ʻO wau: mai makaʻu!" ʻO Iesu ka mea e hele ana ma luna o ka wai.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Pīhoihoi lākou i kēia. Hookipa aku la lakou ia Iesu maluna o ka moku. Manaʻo lākou, "ʻO Iesu paha ke keiki a ke Akua!"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ka hele wāwae ma luna o ka wai kekahi mea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ʻaʻole hiki i kekahi ke hana.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Akā, hele ʻo Iesū ma luna o ka wai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imi i kana mau haumana.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ka mea, he kanaka kūikawā ʻo Iesū,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 keiki a ke Akua.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Pono mākou e manaʻoʻiʻo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Iesu ke Keiki a ke Akua.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kēia lā</a:t>
            </a:r>
            <a:r xmlns:a="http://schemas.openxmlformats.org/drawingml/2006/main">
              <a:rPr altLang="en-US" lang="ha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hiki lakou i ka hale, ike aku la lakou i ke keiki a me kona makuwahine o Maria, kulou iho la lakou, a hoomana aku la ia ia. A laila wehe aʻela lākou i ko lākou waiwai, a hāʻawi aku iā ia i nā makana gula, a me ka mea ʻala, a me ka mura.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rgbClr val="ff0000"/>
                </a:solidFill>
              </a:rPr>
              <a:t>Owai o Iesu?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e hele mai i o mākou nei e kōkua a hoʻopakele iā mākou me nā pilikia ʻē aʻe.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Pehea ko Iesu hele ana i kana poe haumana mawaena o ka loko??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lele ma ka wai..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 kau ʻana i ka moku wikiwiki…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ʻauʻau..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hele ma ka wai..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hele ma ka wai..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Hoe aku lakou i na mile ekolu a ekolu a me ka hapa, ike aku la lakou ia Iesu e hele mai ana maluna o ka wai, e hele mai ana ma ka moku; a makau iho la lakou.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I mai la oia ia lakou, Owau no keia, mai makau oukou.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67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Ko Petero hai ana ia Kristo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Olelo aku la o Simona Petero, "O oe no ka Mesia, ke Keiki a ke Akua ola."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kekahi la, ninau mai la o Iesu i kana poe haumana, i ka olelo a kanaka, owai ke Keiki a ke kanaka?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ʻĪ maila lākou, ʻO Ioane Bapetite ke ʻōlelo nei kekahi; wahi a kekahi, ʻo ʻElia; a me kekahi o ka poe kaula."</a:t>
            </a:r>
            <a:r xmlns:a="http://schemas.openxmlformats.org/drawingml/2006/main">
              <a:rPr lang="ha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"Akā, pehea ʻoe?" i ninau aku ai oia. " ʻO wai au i ʻōlelo ai ʻoe?"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Olelo aku la o Simona Petero, "O oe no ka Mesia, ke Keiki a ke Akua ola."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mai la o Iesu me ka olioli nui. "Ua pololei ʻoe i kāu ʻae ʻana! Ma luna o kēia pōhaku e kūkulu ai au i koʻu halepule!"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ka wa i hanau ai o Iesu, ua ikea ka hoku i na kauka ma ka hikina.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ʻike maopopo ʻo Petero ʻo wai ʻo Iesū, a ua haʻi pololei ʻo ia no Iesū.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ma hope o kona lohe ʻana i kēia, hoʻomaikaʻi ʻo Iesū iā Petero no kāna haʻi pololei ʻana.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Owai ko kakou manao o Iesu?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Pono kākou e ʻike iā Iesū e like me kā ka Baibala e ʻōlelo ai, a pono kākou e haʻi e pili ana iā Iesu e like me ka ʻōlelo a ka Baibala.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rgbClr val="ff0000"/>
                </a:solidFill>
              </a:rPr>
              <a:t>Owai o Iesu 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nāna i kūkulu i kāna ʻekalesia ma ka hōʻike pono ʻana i ka manaʻoʻiʻo.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wai ʻo Iesū i ʻōlelo ai ʻo Petero?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Mesia, ke Keiki a ke Akua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ʻElia mana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 Bapetite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Ieremia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ka Mesia, ke Keiki a ke Akua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Olelo aku la o Simona Petero, "O oe no ka Mesia, ke Keiki a ke Akua ola."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68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Ka Moolelo o ke kanaka waiwai lapuwale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"Akā, ʻōlelo maila ke Akua iā ia, 'E ka naʻaupō! I kēia pō e koi ʻia aku kou ola mai ou aku.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ʻōlelo ʻo Iesū, ʻAʻole pili ke ola o ke kanaka i kāna mea.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hai mai la o Iesu i kekahi moolelo.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kanaka waiwai lapuwale ia.</a:t>
            </a:r>
            <a:r xmlns:a="http://schemas.openxmlformats.org/drawingml/2006/main">
              <a:rPr lang="ha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hauʻoli ke kanaka waiwai e kūkulu i hale kūʻai nui aʻe no kāna waiwai a me kāna ʻai. "Ua hōʻiliʻili au i nā meaʻai he nui i loko o ka hale kūʻai, e kuʻu ʻuhane, e hauʻoli ʻoe iā ʻoe iho!"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Alaila hai mai ke Akua i ke kanaka waiwai.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"He naaupo oe! Ina e lawe au i kou ola i keia la, nowai kou waiwai a pau?"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ʻIke ʻia kēia hōkū i ka hānau ʻana o ke aliʻi! E hahai kāua i ka hōkū!” Hoʻomaka nā kauka e hahai i ka hōkū.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pau ka Iesu olelo ana, i mai la.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"Mai hoahu oe i ka waiwai nou, aka, no ke Akua, e hana oe i ka mea e hiki ai ke kokua i ka poe nele.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He aha kāu kālā i hoʻohana ai?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Hoʻohana wale ʻia ia e hoʻomāʻona iā ʻoe wale nō?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Pono e hoʻohana i ke kālā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no ka nani o ke Akua.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ʻO mākou nā kānaka o ke aupuni o ke Akua. No laila, pono mākou e kōkua i ka poʻe nele me kā mākou kālā ponoʻī.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/>
              <a:t>Owai o Iesu?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ka mea nona ke ola a me ka waiwai a pau.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Heaha ka ke kanaka waiwai naaupo i hana ai no kona uhane?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kōkua ʻo ia i ka poʻe ʻilihune.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hoʻomana ʻo ia i ke Akua.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haʻi ʻo ia i ka ʻeuanelio.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mālama ʻo ia i nā waiwai he nui.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Ua mālama ʻo ia i nā waiwai he nui.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"Akā, ʻōlelo maila ke Akua iā ia, 'E ka naʻaupō! I kēia pō e koi ʻia aku kou ola mai ou aku.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69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Huli i ka Hipa Nalo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Ke olelo aku nei au ia oukou, pela no e oi aku ka olioli ma ka lani no ke kanaka hewa hookahi e mihi ana, mamua o na kanaka pono he kanaiwakumamaiwa aole e pono ke mihi.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kekahi lā, ua haʻalele ʻia kekahi hipa, ua kaʻawale ʻia mai nā hipa a kona mau hoaaloha.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helu ke kahu hipa i nā hipa a ʻike ʻia ua nalowale kekahi o nā haneli!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haʻalele ke kahu hipa he 99 hipa a hele i waho e ʻimi i kahi hipa nalowale.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 iho la ka hoku maluna o na hale kupapau o Betelehema. Ua wānana ka Baibala ua hānau ʻia ʻo Iesū ma Betelehema.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loaʻa i ke kahu hipa ka hipa nalowale.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Hoʻi maila ke kahu hipa me nā hipa no ka hauʻoli a he ʻahaʻaina nui.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pau ka Iesu olelo ana, i mai la.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 like me ka ʻoluʻolu o ke kahu hipa i ka ʻimi ʻana i kahi hipa nalowale,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oluolu ke Akua i ka mihi o ke kanaka hewa hookahi."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Pono ke kahuhipa e hana i na mohai he nui no ka imi i kahi hipa nalowale.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Hāʻawi ʻo Iesū i kona ola e hoʻopakele iā mākou.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Pono kākou e hoʻomaikaʻi iā Iesu no ka hoʻopakele ʻana iā kākou e like me ka hipa nalowale.</a:t>
            </a:r>
            <a:r xmlns:a="http://schemas.openxmlformats.org/drawingml/2006/main">
              <a:rPr lang="haw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/>
              <a:t>Owai o Iesu 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Iesu</a:t>
            </a:r>
            <a:r xmlns:a="http://schemas.openxmlformats.org/drawingml/2006/main">
              <a:rPr lang="haw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ʻo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ʻoliʻoli i ko kākou mihi ʻana i ka hewa.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ka mea a ke kahuhipa i hana ʻole ai i ka ʻimi ʻana i kahi hipa nalowale?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waiho ʻo ia i 99 hipa e ʻimi i ka mea nalowale.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hauʻoli ʻo ia i ka loaʻa ʻana o ka mea nalowale.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kūʻai ʻo ia i hipa hou.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kāhea ʻo ia i nā kānaka no kahi pāʻina.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Ua kūʻai ʻo ia i hipa hou.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Ke olelo aku nei au ia oukou, pela no e oi aku ka olioli ma ka lani no ke kanaka hewa hookahi e mihi ana, mamua o na kanaka pono he kanaiwakumamaiwa aole e pono ke mihi.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70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Ka Moolelo o ka Samaria maikai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" ʻO wai o kēia mau mea ʻekolu i kou manaʻo he hoalauna no ke kanaka i hāʻule i ka lima o nā powa?"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Pane mai ka mea akamai i ke kanawai, "Ka mea i aloha ia ia." I mai la o Iesu ia ia, E hele oe e hana pela.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Oiai he kanaka e hele hookahi ana, halawai oia me na powa. Wehe ae la lakou i kona kapa, pepehi aku la ia ia, a hele aku la, a haalele iho la ia ia me ka hapalua make.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Ike aku la kekahi kahuna ia ia ma ke ala, maalo ae la ia ma kela aoao. Pela kekahi Levi.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loko o nā hale holoholona o Betelehema, aia ʻo Maria, ʻo Iosepa, a me ke pēpē ʻo Iesū, i hele mai i ka honua i aliʻi.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ʻO ke kolu, ua ʻike kekahi Samaria iā ia. ʻO ko Samaria ka poʻe i makemake ʻole ʻia e nā Iudaio.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Akā, aloha ka Samaria iā ia, no laila mālama a mālama pono iā 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ʻōlelo ʻo Iesū: "ʻO ka poʻe o ke Akua, i kēlā me kēia manawa, he hoalauna maikaʻi e kōkua i ka poʻe nele."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ke kahuna a me nā Levi, ma ka ʻaoʻao, ua kokoke lākou i ke Akua, ʻaʻole lākou i aloha i kekahi.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ka Samaria, ma ka ʻaoʻao, ʻaʻole ia e pili kokoke i ke Akua, akā he hoalauna maikaʻi i makemake e aloha i kekahi.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lilo nō hoʻi kākou i poʻe kōkua i ko kākou mau hoalauna pilikia inā pili kākou i ke Akua.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/>
              <a:t>Owai o Iesu?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mākou ka poʻe i koi ʻia e make no kā mākou hewa, e like me ka poʻe i ʻaihue ʻia.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Akā ʻo Iesū ka mea nāna i hoʻopakele iā mākou mai kēia kūlana weliweli.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Heaha ka ke kahuna a me ka Levi i ike ai i ke kanaka i powaia?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pule lākou nona.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mālama ʻia kona mau ʻeha.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Lawe lākou iā ia i ka haukapila.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Maalo aʻe lākou iā ia ma kēlā ʻaoʻao.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Maalo aʻe lākou iā ia ma kēlā ʻaoʻao.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" ʻO wai o kēia mau mea ʻekolu i kou manaʻo he hoalauna no ke kanaka i hāʻule i ka lima o nā powa?"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Pane mai ka mea akamai i ke kanawai, "Ka mea i aloha ia ia." I mai la o Iesu ia ia, E hele oe e hana pela.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71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ʻO Maria lāua ʻo Mareta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4000"/>
              <a:t>akā hoʻokahi wale nō mea e pono ai. Ua koho ʻo Maria i ka mea ʻoi aku ka maikaʻi, ʻaʻole ia e lawe ʻia mai ona aku.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kono ʻia ʻo Iesū i ka hale o Maria lāua ʻo Mareta.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Hāʻawi nā kauka mai ka Hikina iā Iesu i ke gula, ka mea ʻala, a me ka mura a lākou i hoʻomākaukau ai i makana. "Mahalo iā Iesu no kou hele ʻana mai i kēia ʻāina!"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ko Mareta hana ʻana, ua hoʻolohe nui ʻo Maria iā Iesu.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"ʻAʻole hiki iaʻu ke manaʻoʻiʻo ua ʻae ʻo Mary iaʻu e hana meʻu wale nō i koʻu wā paʻa loa," i manaʻo ai ʻo Martha.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ka hopena, ua hoʻopiʻi ʻo Mareta iā Iesū. "E Iesu, e hoʻokuʻu aku iā Maria e hele. He nui kaʻu hana e hana wale ai."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ʻĪ maila ʻo Iesū, "Mai hana nui. Makemake ʻo Maria e hoʻolohe, no laila e hoʻolohe ʻo ia."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Manaʻo ʻo Mareta ʻaʻole pono iā Maria ke hoʻolohe iā Iesū i ka wā he nui nā mea a lākou e hana ai.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Akā, ua aʻo ʻo Iesū iā lākou he ʻoi aku ka waiwai o ka hoʻolohe ʻana iā Iesū ma mua o nā mea ʻē aʻe.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ka manawa e hoʻolohe ai a e aʻo ai i ka Baibala ʻo ia ka manawa nui loa no mākou.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ʻAʻole pono mākou e hoʻonele i ka manawa e hoʻolohe ai a e aʻo ai mai ka Baibala.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/>
              <a:t>Owai o Iesu?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aloha i ka poʻe i lohe i ka ʻōlelo a ke Akua.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ka mea a Maria i hana ai i ka wā e hana nui ana ʻo Mareta?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pule ʻo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hoʻolohe ʻo ia i ka ʻōlelo a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hiamoe ana ʻo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kōkua ikaika ʻo ia iā Mareta.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Ua hoʻolohe ʻo ia i ka ʻōlelo a Iesu.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4000"/>
              <a:t>akā hoʻokahi wale nō mea e pono ai. Ua koho ʻo Maria i ka mea ʻoi aku ka maikaʻi, ʻaʻole ia e lawe ʻia mai ona aku.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Noho iho la kekahi wahine puupaa ma Galilaia, o Maria kona inoa. Ua hoʻopalau ʻia ʻo ia me kekahi kanaka ʻōpio i kapa ʻia ʻo Joseph.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/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hele mai na kauka e hoomana ia Iesu, i ke Alii, i kahi mamao loa mai ka Iseraela aku.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ke aliʻi maoli o nā kānaka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puni ka honua.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nō koʻu aliʻi.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Pono kākou e ola i ka hoʻomana a me ka hahai ʻana iā Iesu, ʻo ia ke Aliʻi mau.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/>
              <a:t>Owai o Iesu?</a:t>
            </a:r>
            <a:r xmlns:a="http://schemas.openxmlformats.org/drawingml/2006/main">
              <a:rPr altLang="en-US" lang="ha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Pono ʻo Iesū i kā mākou hoʻomana.</a:t>
            </a:r>
            <a:r xmlns:a="http://schemas.openxmlformats.org/drawingml/2006/main">
              <a:rPr altLang="en-US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kēia lā</a:t>
            </a:r>
            <a:r xmlns:a="http://schemas.openxmlformats.org/drawingml/2006/main">
              <a:rPr altLang="en-US" lang="ha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wai ka mea i loaʻa ʻole iā Iesu i makana lā hānau?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mea ʻala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kamepiula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kamepiula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kēia lā</a:t>
            </a:r>
            <a:r xmlns:a="http://schemas.openxmlformats.org/drawingml/2006/main">
              <a:rPr altLang="en-US" lang="ha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hiki lakou i ka hale, ike aku la lakou i ke keiki a me kona makuwahine o Maria, kulou iho la lakou, a hoomana aku la ia ia. A laila wehe aʻela lākou i ko lākou waiwai, a hāʻawi aku iā ia i nā makana gula, a me ka mea ʻala, a me ka mura.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ʻAʻole.</a:t>
            </a:r>
            <a:r xmlns:a="http://schemas.openxmlformats.org/drawingml/2006/main">
              <a:rPr lang="ha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Ua pakele ke keiki Iesu i Aigupita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i ko lakou hele ana, ikeia aku la ka anela a ka Haku e Iosepa ma ka moeuhane. I aku la ia, E ala oe, e lawe i ke keiki a me kona makuwahine, a e holo aku i Aigupita. E noho oe malaila a olelo aku au ia oe;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lohe o Herode, ke alii o ka Iseraela, i ka lono o ka hanau ana o Iesu ma o na Magi, manao lakou e pepehi ia Iesu.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Aka, ua olelo mai ke Akua, ka mea i ike i na kipi a pau o Herode, ma ka moeuhane, e haalele ka poe Magi ia Herode.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Pea naʻe fanongo foki ʻa e husepā ʻa Maria ko Siosefa ki ha ʻāngelo ʻoku pehē ʻi he moʻuí: “Haʻe ki ʻIsipite. E pepehi o Herode ia Iesu."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kona lohe ana, lawe ae la o Iosepa ia Maria a me ke keiki o Iesu, a holo aku la mai Herode aku i Aigupita.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kekahi lā, ʻike ʻia kahi ʻānela iā Maria. “Aloha ʻoe e ka mea i aloha nui ʻia! ʻO ka Haku pū kekahi me ʻoe.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keia manawa, o Herode, ka mea i ike ua hoopunipuniia oia e ka poe Magi, kauoha aku la ia e pepehi i na keiki a pau o Betelehema. Pono ʻo Iesū e noho ma ʻAigupita a hiki i ka make ʻana o Herode.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ʻike nā kahu hipa a me nā Magi ʻo wai ʻo Iesū.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Akā naʻe, ʻaʻole ʻike ʻo Herode ke aliʻi iā Iesu. Eia kekahi, no kona kuko, ua hana oia i na hewa lokoino e hoao ai e pepehi ia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nui na kanaka o ke ao nei i hoole i ka lohe no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hewa nui loa.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/>
              <a:t>Owai o Iesu?</a:t>
            </a:r>
            <a:r xmlns:a="http://schemas.openxmlformats.org/drawingml/2006/main">
              <a:rPr altLang="en-US" lang="ha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hiki ʻole ke ʻaʻa e hoʻōki i ka mana o ke kanaka.</a:t>
            </a:r>
            <a:r xmlns:a="http://schemas.openxmlformats.org/drawingml/2006/main">
              <a:rPr altLang="en-US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Mahea i pakele ai o Iesu ia Herode?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ʻAigupita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ʻAmelika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Korea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Isreal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ʻAigupita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i ko lakou hele ana, ikeia aku la ka anela a ka Haku e Iosepa ma ka moeuhane. I aku la ia, E ala oe, e lawe i ke keiki a me kona makuwahine, a e holo aku i Aigupita. E noho oe malaila a olelo aku au ia oe;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49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Ke Keiki O Iesu ma ka luakini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"No ke aha ʻoe i ʻimi ai iaʻu?" i ninau aku ai oia. "Aole anei oe i ike e pono au e noho iloko o ka hale o ko'u Makua?"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‘I he Paseka, ‘i he ta‘u 12 ‘a Sīsuú, na‘á ne ‘alu mo ‘ene ngaahi mātu‘á ki he temipalé ‘i Selusalema.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ʻI heʻene ʻalu ki he fale mei he temipalé ʻi Selusalema, naʻe ʻikai lava ke ʻilo ʻe Siosefa mo Mele ʻa Sīsū.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hoʻi ʻo Iosepa lāua ʻo Maria i ka luakini i Ierusalema e ʻimi iā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"E Maria, e hanau auanei oe i keikikane, a e kapa aku oe ia ia i ka inoa o Iesu." Makaʻu ʻo ia i kēia lono.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"Aole anei oukou i ike, aia au iloko o ka hale o ko'u makuakane?" E kamailio ana o Iesu me na kumu Baibala ma ka luakini, ua kahaha lakou a pau i ke akamai o Iesu.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Mai ia manawa mai, ua mahuahua ke aloha o ke keiki o Iesu i ke Akua a me na kanaka i ka ulu ana o kona naauao a me kona kiekie.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ʻike ke keiki ʻo Iesū mai kona wā ʻuʻuku mai ʻo ia ke Keiki a ke Akua. A hoomakaukau maoli no ke ola i Hoola.</a:t>
            </a:r>
            <a:r xmlns:a="http://schemas.openxmlformats.org/drawingml/2006/main">
              <a:rPr altLang="en-US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ʻOiai mākou ʻōpiopio,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hoomanao maopopo kakou he poe keiki kakou na ke Akua.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laila pono mākou e hōʻike i ke Akua a me nā kānaka ke ola nei mākou he mau keiki na ke Akua.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rgbClr val="ff0000"/>
                </a:solidFill>
              </a:rPr>
              <a:t>Owai o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ke Keiki a ke Akua, akā ua hoʻohālike ʻo ia i ka haʻahaʻa a me ka hoʻolohe i nā mākua kino.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Aia mahea ka Iesu nalowale?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loko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hale lua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loko o ka hale aliʻi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heiau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ka hale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ma ka luakini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"No ke aha ʻoe i ʻimi ai iaʻu?" i ninau aku ai oia. "Aole anei oe i ike e pono au e noho iloko o ka hale o ko'u Makua?"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50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Ka Bapetizo ana o Iesu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"he leo o ka mea e kahea ana ma ka waonahele, E hoomakaukau i ke alanui no ka Haku, e hana i na alanui pololei nona."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Hele mai la o loane, e bapetizo ana ma ka waonahele, a e ao ana i ka bapetiso mihi i mea e kalaia'i na hala.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ke kanakolu makahiki o Iesu, ikea mai la kekahi kanaka e ma ka waonahele, me na aahu kamelo, a e ai ana i na uhini a me ka meli hihiu.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ʻO Ioane Bapetite kona inoa. Ua kāhea ʻo ia i nā kānaka e mihi a e bapetizo ʻia no ka mea e hele mai ka Hoʻōla.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Akā, ua hoʻolohe ʻo ia i ka ʻōlelo a ke Akua. “Owau no ke kauwa a ka Haku. E like me kāu i ʻōlelo mai ai iaʻu.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'Eia au e hoomakaukau i kekahi e hele mai ana mahope o'u!'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hoomakaukau o Ioane Bapetite i ke ala o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hele mai no hoi o Iesu e bapetizoia e Ioane Bapetite.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 nana! ke Keikihipa a ke Akua, nana e lawe aku ka hewa o ke ao nei. Ua hoʻolauna ʻo Ioane Bapetite iā Iesu me ka leo nui.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ka wā i bapetizo ʻia ai ʻo Iesū e Ioane, pae mai ka leo mai ka lani mai me ka ʻUhane Hemolele e iho mai ana ma luna ona e like me ka manu nūnū: ʻO ʻoe nō kaʻu Keiki aʻu i aloha ai; Ua hauʻoli wau iā ʻoe.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Aole i hookiekie o Ioane Bapetite ia ia iho.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hāʻawi ʻo ia i kona ola i ka hoʻolauna piha ʻana iā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wai wau e noho nei?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like me Ioane Bapetite, pono kākou e ola i ke ola e hoʻokiʻekiʻe a hoʻolauna iā Iesu ma mua o ka haʻaheo a hoʻokiʻekiʻe iaʻu.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/>
              <a:t>ʻO wai ʻo Iesū?</a:t>
            </a:r>
            <a:r xmlns:a="http://schemas.openxmlformats.org/drawingml/2006/main">
              <a:rPr altLang="en-US" lang="ha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wale no ke keiki a ke Akua.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Heaha ka mea i iho mai mai ka lani mai i ka wa i bapetizoia ai o Iesu??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ʻO ka ʻUhane Hemolele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ʻostrich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manu liʻiliʻi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ʻO ka ʻUhane Hemolele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"he leo o ka mea e kahea ana ma ka waonahele, E hoomakaukau i ke alanui no ka Haku, e hana i na alanui pololei nona."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Hele mai la o loane, e bapetizo ana ma ka waonahele, a e ao ana i ka bapetiso mihi i mea e kalaia'i na hala.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51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Ua hoowalewaleia o Iesu e Satana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mai la o Iesu ia ia, E hele aku oe mai o'u aku nei, e Satana;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hope o ka hoʻokē ʻai ʻana a me ka pule ʻana o Iesū i nā lā he kanahā, ʻike ʻia ʻo Sātana a hoʻowalewale iā Iesū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aw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laila, ʻoiai he puʻupaʻa ʻo ia, ua hāpai ʻo ia. ʻO Iesu ka inoa o kēia keiki. ʻO ia ke Keiki a ke Akua nāna e hoʻōla i nā kānaka a pau mai kā lākou hewa i ka wā e hiki mai ana.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“Pololi anei ʻoe? E hana ʻoe i keke raiki me kēia pōhaku a ʻai iho!” Ua hana ʻo Sātana i ka hoʻāʻo mua. Akā, ua lanakila ʻo Iesū i ka hoʻāʻo ʻana me ka ʻōlelo a ke Akua.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 laila, e lele i waho! Inā ʻo ʻoe ke Keiki a ke Akua, ʻaʻole ʻoe e make. Ua hoao o Satana ia Iesu i ka lua o ka manawa ma luna o ka luakini.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keia manawa, lawe ae la oia ia Iesu i kekahi mauna kiekie loa, a hoike aku la ia Iesu i ke aupuni a pau o ka honua, i mai la, Ina e kulou iho oe ia'u, e haawi aku au ia oe i keia mau mea a pau. Akā, ua hōʻole ʻo Iesū i ke kolu o ka hoʻāʻo ʻana me ka ʻōlelo a ke Akua.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ka hopena, ua lanakila ʻo Iesū i nā hoʻowalewale a pau a Sātana. Ua oluolu ke Akua ia Iesu i lanakila i na hoowalewale a pau.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Iesu ke Keiki a ke Akua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Aka, e like me kakou, ua hoowalewaleia oia e Satana.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Aka, me ka olelo a ke Akua, ua lanakila o Iesu i ka hoowalewale o Satana.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 hoʻowalewale nei ʻo Sātana iā mākou.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Eia naʻe, e like me Iesū, hiki iā mākou ke lanakila i ka hoʻowalewale o Sātana me ka ʻōlelo a ke Akua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rgbClr val="ff0000"/>
                </a:solidFill>
              </a:rPr>
              <a:t>Owai o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Iesū ko mākou kōkua e lanakila i nā hoʻowalewale a mākou e kū nei. A ʻo ia ka mea i hoʻomaopopo i nā pilikia a pau a mākou e hālāwai ai a kōkua iā mākou e lanakila.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Ehia mau hoao ana a Satana i haawi ai ia Iesu?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hoʻokahi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ʻelua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ʻekolu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ʻehā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ʻekolu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mai la o Iesu ia ia, E hele aku oe mai o'u aku nei, e Satana;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52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Wai</a:t>
            </a:r>
            <a:r xmlns:a="http://schemas.openxmlformats.org/drawingml/2006/main">
              <a:rPr lang="haw" altLang="en-US" sz="4400"/>
              <a:t> </a:t>
            </a:r>
            <a:r xmlns:a="http://schemas.openxmlformats.org/drawingml/2006/main">
              <a:rPr lang="haw" altLang="ko-KR" sz="4400"/>
              <a:t>Huli i Waina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keia ka mua o na hana mana a Iesu i hana'i ma Kana i Galilaia. Pela oia i hoike mai ai i kona nani, a paulele aku kana poe haumana ia 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makaʻu ʻo Mary i ka loaʻa ʻana o kahi keikikāne ʻoiai ʻaʻole ʻo ia i male.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Akā naʻe, ua loaʻa a mālama ʻo ia i ka ʻōlelo a ke Akua ma ka manaʻoʻiʻo.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Makaʻu paha mākou ke manaʻoʻiʻo a hoʻolohe i ka ʻōlelo a ke Akua. Akā, e like me kā Mary haʻi ʻana, pono mākou e haʻi aku "E like me kāu i ʻōlelo ai."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malamaia ka mare ana ma Kana i Galilaia. Ua kono ʻia ʻo Iesū a me kāna mau haumāna i ka ʻahaʻaina.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Akā he pilikia. Ua pau ka waina. Me ka waina ʻole, ʻaʻole hiki iā ʻoe ke ʻahaʻaina.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kauoha Iesu i na kauwa ma ka hale e ninini i ka wai iloko o ka hue. Hana iho la na kauwa i ka lakou mea i noi 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hope o kēlā, lawe ʻia ka wai i loko o ka hue e ʻono. Ua lilo ka wai i loko o ka hue i waina ʻono loa.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ho'āʻo nā malihini i ka waina a kāhāhā. Hāʻawi ʻia lākou i ka waina ʻono ma mua o ka manawa mua, a mahalo i ka hana mana a Iesu, ua ʻoi aku ka hauʻoli o ka ʻahaʻaina.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ka wa o Iesu, waina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mea pono loa i ka ahaaina.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Hana iho la o Iesu i ka wai i waina a hoolako i na mea e pono ai ka ahaaina.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mākou, he mea pono ʻole ʻo Iesū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like me ka waina ma ka ahaaina.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Pono kākou e hoʻomanaʻo i ka lokomaikaʻi o Iesū nāna i hāʻawi iā ia iho no kākou.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/>
              <a:t>ʻO wai</a:t>
            </a:r>
            <a:r xmlns:a="http://schemas.openxmlformats.org/drawingml/2006/main">
              <a:rPr altLang="en-US" lang="haw" sz="3200"/>
              <a:t> </a:t>
            </a:r>
            <a:r xmlns:a="http://schemas.openxmlformats.org/drawingml/2006/main">
              <a:rPr altLang="ko-KR" lang="haw" sz="3200"/>
              <a:t>ʻo ia</a:t>
            </a:r>
            <a:r xmlns:a="http://schemas.openxmlformats.org/drawingml/2006/main">
              <a:rPr altLang="en-US" lang="haw" sz="3200"/>
              <a:t> </a:t>
            </a:r>
            <a:r xmlns:a="http://schemas.openxmlformats.org/drawingml/2006/main">
              <a:rPr altLang="ko-KR" lang="haw" sz="3200"/>
              <a:t>Iesu?</a:t>
            </a:r>
            <a:r xmlns:a="http://schemas.openxmlformats.org/drawingml/2006/main">
              <a:rPr altLang="en-US" lang="ha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ko kakou olioli, e like me ka waina o ka ahaaina.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Heaha ka Iesu i hoolilo ai i ka wai?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waiu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wai ʻalani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palaoa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waina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waina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keia ka mua o na hana mana a Iesu i hana'i ma Kana i Galilaia. Pela oia i hoike mai ai i kona nani, a paulele aku kana poe haumana ia 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53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Hele mai o Nikodemo io Iesu la i ka po.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haw" sz="3200">
                <a:solidFill>
                  <a:srgbClr val="FF0000"/>
                </a:solidFill>
              </a:rPr>
              <a:t>Owai o Iesu?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aw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hele mai ʻo Iesū i ka honua i mea e ola ai.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Olelo mai la o Iesu, He oiaio ka'u e olelo aku nei ia oe, aole e hiki i kekahi ke komo iloko o ke aupuni o ke Akua ke hanau ole ia i ka wai a me ka Uhane.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Aia kekahi kanaka, o Nikodemo kona inoa, he kumu no ka Iseraela.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hele mai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Iesu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ninau aku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"Pehea e hiki ai iaʻu ke komo i ke aupuni o ke Akua?"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"Inā ʻaʻole ʻoe i hānau hou ʻia, ʻaʻole hiki iā ʻoe ke komo i ke aupuni o ke Akua." Olelo mai la o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ʻAʻole maopopo iā ia he pono e hānau hou ʻia. "E hoi hou ana anei au i ka opu o kuu makuahine a puka hou mai iwaho?"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“ʻO ka ʻuhane, ʻaʻole ke kino, pono e hānau hou ʻia. "E hiki ke hanau hou ia ke kanaka me ka wai a me ka Uhane Hemolele." Olelo mai la o Iesu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"Pono oukou e manaoio mai ia'u a e hoolaia." Ua haʻi ʻo Iesū iā Nikodemo i ka mea huna o ka hānau hou ʻana.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kēia lā</a:t>
            </a:r>
            <a:r xmlns:a="http://schemas.openxmlformats.org/drawingml/2006/main">
              <a:rPr altLang="en-US" lang="ha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Haʻawina</a:t>
            </a:r>
            <a:r xmlns:a="http://schemas.openxmlformats.org/drawingml/2006/main">
              <a:rPr altLang="en-US" lang="haw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Ina oe e manaoio ia Iesu,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hanau hou ia kou uhane.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hanau hou ia ka poe i manaoio ia Iesu, a e lilo ana oukou</a:t>
            </a:r>
            <a:r xmlns:a="http://schemas.openxmlformats.org/drawingml/2006/main">
              <a:rPr altLang="en-US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inaina i ka hewa a e aloha i ke Akua.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hānau hou ʻia ʻoe?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 manaoio nei makou ia Iesu a ua hanau hou ia. No laila, pono kākou e hoʻomanaʻo he poʻe ʻokoʻa kākou mai ke ao nei.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/>
              <a:t>Owai o Iesu?</a:t>
            </a:r>
            <a:r xmlns:a="http://schemas.openxmlformats.org/drawingml/2006/main">
              <a:rPr altLang="en-US" lang="ha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</a:t>
            </a:r>
            <a:r xmlns:a="http://schemas.openxmlformats.org/drawingml/2006/main">
              <a:rPr altLang="en-US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ia ka mea nāna e hoʻopono i ka poʻe manaʻoʻiʻo iā ia a e hānau hou ʻia.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Quiz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aha ka mea e hanau hou ai kakou?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 ka wai a me ka ʻUhane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 ka aila a me ke ahi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 ka waimaka a me nā mele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 ka pule a me ka hoʻomana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me ka wai a me ka ʻUhane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Olelo mai la o Iesu, He oiaio ka'u e olelo aku nei ia oe, aole e hiki i kekahi ke komo iloko o ke aupuni o ke Akua ke hanau ole ia i ka wai a me ka Uhane.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